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64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Уруссинская</a:t>
            </a:r>
            <a:r>
              <a:rPr lang="ru-RU" dirty="0" smtClean="0"/>
              <a:t> центральная районная больница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Выполнила: студентка 4 курса педиатрического факультета Тагирова Э. 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94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543800" cy="9144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Ютазинском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районе трудятся 42 врача, 289 средних медицинских работников, среди которых 4 заслуженных врача Республики Татарстан, 1 отличник здравоохранения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774035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0648"/>
            <a:ext cx="5645224" cy="40827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1432520"/>
          </a:xfrm>
        </p:spPr>
        <p:txBody>
          <a:bodyPr/>
          <a:lstStyle/>
          <a:p>
            <a:r>
              <a:rPr lang="ru-RU" dirty="0" smtClean="0"/>
              <a:t>Руководитель медицинской организации </a:t>
            </a:r>
            <a:br>
              <a:rPr lang="ru-RU" dirty="0" smtClean="0"/>
            </a:br>
            <a:r>
              <a:rPr lang="ru-RU" dirty="0" err="1" smtClean="0"/>
              <a:t>Фатыхов</a:t>
            </a:r>
            <a:r>
              <a:rPr lang="ru-RU" dirty="0" smtClean="0"/>
              <a:t> Р.Г.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36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13" y="188640"/>
            <a:ext cx="48768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84784"/>
            <a:ext cx="7543800" cy="914400"/>
          </a:xfrm>
        </p:spPr>
        <p:txBody>
          <a:bodyPr/>
          <a:lstStyle/>
          <a:p>
            <a:r>
              <a:rPr lang="ru-RU" dirty="0" smtClean="0"/>
              <a:t>Заведующий терапевтическим отделением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3"/>
            <a:ext cx="4860032" cy="3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509120"/>
            <a:ext cx="7543800" cy="9144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Поликлиника является структурным подразделением ГАУЗ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Уруссинская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оказывает амбулаторно-поликлиническую помощь взрослому и детскому населению района, рассчитана на 300 посещений в смену.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задача амбулаторно-поликлинического звена – доступность оказания квалифицированной медицинской помощи населению  независимо от места проживания.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поликлинике ведется прием, проводятся функциональные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исследованя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8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6192687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r>
              <a:rPr lang="ru-RU" dirty="0" smtClean="0"/>
              <a:t>Отделение скорой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83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02640"/>
            <a:ext cx="6326832" cy="3706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поликлиника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01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3786336" cy="45365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877272"/>
            <a:ext cx="7543800" cy="914400"/>
          </a:xfrm>
        </p:spPr>
        <p:txBody>
          <a:bodyPr/>
          <a:lstStyle/>
          <a:p>
            <a:r>
              <a:rPr lang="ru-RU" dirty="0" smtClean="0"/>
              <a:t>Беседы с больными на санитарно-просветительные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2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3672408" cy="4725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5976" y="5777345"/>
            <a:ext cx="4477683" cy="914400"/>
          </a:xfrm>
        </p:spPr>
        <p:txBody>
          <a:bodyPr/>
          <a:lstStyle/>
          <a:p>
            <a:r>
              <a:rPr lang="ru-RU" dirty="0" smtClean="0"/>
              <a:t>Заполнение медицинской документации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523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3384376" cy="42336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4725144"/>
            <a:ext cx="5040560" cy="1418456"/>
          </a:xfrm>
        </p:spPr>
        <p:txBody>
          <a:bodyPr/>
          <a:lstStyle/>
          <a:p>
            <a:r>
              <a:rPr lang="ru-RU" dirty="0" smtClean="0"/>
              <a:t>Педиатрическое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4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72" y="2205038"/>
            <a:ext cx="5693044" cy="43923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43800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8424936" cy="5112568"/>
          </a:xfrm>
        </p:spPr>
      </p:pic>
    </p:spTree>
    <p:extLst>
      <p:ext uri="{BB962C8B-B14F-4D97-AF65-F5344CB8AC3E}">
        <p14:creationId xmlns:p14="http://schemas.microsoft.com/office/powerpoint/2010/main" val="151402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981200"/>
          </a:xfrm>
        </p:spPr>
        <p:txBody>
          <a:bodyPr/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Уруссинская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центральная районная больница - многопрофильное, хорошо оснащенное лечебно-профилактическое учреждение.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Уруссинской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ЦРБ развернуто 115 круглосуточных коек и 40 коек дневного пребывания.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Присутствуют следующие стационарные отделения: терапевтическое, хирургическое, инфекционное, гинекологическое, детское и родильное.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17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624736" cy="4343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Терапевтическое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1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85800"/>
            <a:ext cx="6048672" cy="3895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Педиатрическое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6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85800"/>
            <a:ext cx="5760640" cy="38233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Хирургическое отделение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35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7620000" cy="471678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132856"/>
            <a:ext cx="7543800" cy="9144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достойном уровне диагностическая база - функционируют кабинеты УЗИ, эндоскопии, рентгенологических исследовании, клиническая и биохимическая лаборатории, а также хорошо оснащенный кабинет функциональной диагностики.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8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5616624" cy="40827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рентген-диагностики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8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54864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Биохимическая лаборатория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950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</TotalTime>
  <Words>143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Уруссинская центральная районная больница</vt:lpstr>
      <vt:lpstr>Презентация PowerPoint</vt:lpstr>
      <vt:lpstr>Уруссинская центральная районная больница - многопрофильное, хорошо оснащенное лечебно-профилактическое учреждение.  В Уруссинской ЦРБ развернуто 115 круглосуточных коек и 40 коек дневного пребывания.  Присутствуют следующие стационарные отделения: терапевтическое, хирургическое, инфекционное, гинекологическое, детское и родильное.  </vt:lpstr>
      <vt:lpstr>Терапевтическое отделение</vt:lpstr>
      <vt:lpstr>Педиатрическое отделение</vt:lpstr>
      <vt:lpstr>Хирургическое отделение</vt:lpstr>
      <vt:lpstr>На достойном уровне диагностическая база - функционируют кабинеты УЗИ, эндоскопии, рентгенологических исследовании, клиническая и биохимическая лаборатории, а также хорошо оснащенный кабинет функциональной диагностики.   </vt:lpstr>
      <vt:lpstr>Кабинет рентген-диагностики</vt:lpstr>
      <vt:lpstr>Биохимическая лаборатория</vt:lpstr>
      <vt:lpstr>В Ютазинском районе трудятся 42 врача, 289 средних медицинских работников, среди которых 4 заслуженных врача Республики Татарстан, 1 отличник здравоохранения</vt:lpstr>
      <vt:lpstr>Руководитель медицинской организации  Фатыхов Р.Г.</vt:lpstr>
      <vt:lpstr>Заведующий терапевтическим отделением</vt:lpstr>
      <vt:lpstr>Поликлиника является структурным подразделением ГАУЗ «Уруссинская центральная районная больница», оказывает амбулаторно-поликлиническую помощь взрослому и детскому населению района, рассчитана на 300 посещений в смену.   Главная задача амбулаторно-поликлинического звена – доступность оказания квалифицированной медицинской помощи населению  независимо от места проживания.  В поликлинике ведется прием, проводятся функциональные исследованя. </vt:lpstr>
      <vt:lpstr>Отделение скорой помощи.</vt:lpstr>
      <vt:lpstr>Детская поликлиника</vt:lpstr>
      <vt:lpstr>Беседы с больными на санитарно-просветительные темы</vt:lpstr>
      <vt:lpstr>Заполнение медицинской документации</vt:lpstr>
      <vt:lpstr>Педиатрическое отделение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Уруссинская центральная районная больница</dc:title>
  <dc:creator>Эльза</dc:creator>
  <cp:lastModifiedBy>Эльза</cp:lastModifiedBy>
  <cp:revision>5</cp:revision>
  <dcterms:created xsi:type="dcterms:W3CDTF">2016-08-19T06:25:22Z</dcterms:created>
  <dcterms:modified xsi:type="dcterms:W3CDTF">2016-08-23T14:22:30Z</dcterms:modified>
</cp:coreProperties>
</file>